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2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71AC-62F4-1FE0-94E3-557F1272E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105A7-7072-5FFD-3A8F-1D29B2266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F89F3-4B36-7AA5-8A71-A760770A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254FE-EC5D-3D14-6EAD-07BFED64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F1A39-A5E9-FFAF-0DB1-BE75C315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0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A289-81EC-D264-E3A4-34C4D7D6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7193B-8020-F0BA-4642-5D640501C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1CAE-AD9E-8654-E18A-03CDA973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838B-821B-7FEC-E934-1E17332D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8A99D-5D51-49C4-B50A-0E0258E7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A7EBE-9270-3558-661E-1B77DCE24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AF9940-43AC-7AB1-9E83-A3260784E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087A5-F0B8-F923-7E52-A421049E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F9A11-8FA4-D71A-7948-97C0A1DC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D529-6D34-72C7-8988-26A16719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0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1E15-BC9A-78C7-9031-D16F871A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D6FCB-9B64-7B0F-14FE-886DCD946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4FB3-8559-FFDB-CBD3-2B42D8C4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CFB7A-8DF5-EEEC-B290-9AABF19B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6E0D-4274-6CD3-B03C-70BB884E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BC4B-30FA-AFCE-E734-332B9F77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752A-CDE8-EE38-3CAD-6C65D7A01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EBD4C-F542-DE58-0FC7-688E68AA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8CAE6-46F8-7EDA-3424-B22AB195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1932C-9B79-CED2-A57E-C3008528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8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991E-4054-BBB4-2AC4-11E82C6E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B0360-97DD-41DE-5930-2DDC8A6CE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34B4-CEA9-DEEB-2554-CA140CF4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D68B8-BF4B-71EE-7594-6B935ED2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C3F05-8FE4-3EC2-6E05-A22769EF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0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63808-5B59-CA54-2EE7-D3F6534D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A81CD-790B-AB57-5BDA-EA7E6FA51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A8C4-BB6A-EB57-C002-FD3E5F2B6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88A9D-EB4D-F279-02E4-94992451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B60E3-800A-6012-A849-3DBD626E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9CCAC-BC7A-5C82-CDF2-1C16A6DE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5BD1-0616-4C62-30E9-FC3E81F2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77078-84DD-8D09-37C0-5DE37ABAA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24607-F29C-AAD6-2AC0-7571E3544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9B8B4-B405-5E5F-6624-333EFEA8E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6592D-B0A8-5D34-36AB-4E2D1E99A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71E979-5E40-F9A6-A9CB-D5074D17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73645-9B61-82D2-043B-F2951FC5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3E6CF-C387-2BF8-AC91-E2805168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F078-9B35-8807-1898-9A7FC7D2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A30A1-E7BD-FB84-AA39-1E37FEDB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4FE99-04A7-0776-9843-C6D90E24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894D5-383D-24E8-6649-8D9FEFD3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5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55386-015B-254B-218E-1335F5D5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35241-AC73-D13D-6A9A-0A882A10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25F41-59DE-4AE9-6414-2F93AB77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E8C1-198C-5D6D-C853-F411CA16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9BB3-74C8-2452-D0C6-B8621C54E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A4DB6-D855-EED1-6A53-18F6385F4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D4A10-3E17-4C74-F95B-E35231F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33C55-774C-3D70-834E-4E78FDEF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87A72-8387-5FDE-8BC0-35F23845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A4D2-608A-A69A-DA62-CFFB9B35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35D47-5AED-AF30-C5B3-7FF5DCF6D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DB8F9-839F-4E1C-252F-A701A7B5E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0AA1E-EC5D-7E00-8CBF-9F75B134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5DEDE-4976-684C-895C-20206119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C4BF4-A517-F727-3E5C-9A5B6FEA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1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60E56-415C-4F8C-E1E3-2710FB70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695FC-95C6-4133-3188-8AB0B20D3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0B856-46EF-FDF3-5D00-B7C2730A0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4EFEB2-EB08-4EC4-9401-4517773690A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ED601-2C91-2CBD-4610-FE792F960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212EB-D568-BA9C-2B3C-1AB04A57C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9F6CD-9DE1-4897-AAB2-FB698E88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4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tgenyouthsports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bsky.app/profile/NextGenYouthSports.bsky.social" TargetMode="External"/><Relationship Id="rId4" Type="http://schemas.openxmlformats.org/officeDocument/2006/relationships/hyperlink" Target="https://www.facebook.com/NextGenYouthSpor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53CB88-3044-A45C-37E7-07D646F6807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5D9B00-74A3-31E7-AB6A-48C0F8890490}"/>
              </a:ext>
            </a:extLst>
          </p:cNvPr>
          <p:cNvSpPr/>
          <p:nvPr/>
        </p:nvSpPr>
        <p:spPr>
          <a:xfrm>
            <a:off x="1219200" y="1714500"/>
            <a:ext cx="9753600" cy="3861832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E7E4C8-F239-FE5D-A322-0E42BBD881AA}"/>
              </a:ext>
            </a:extLst>
          </p:cNvPr>
          <p:cNvSpPr/>
          <p:nvPr/>
        </p:nvSpPr>
        <p:spPr>
          <a:xfrm>
            <a:off x="1346200" y="1841500"/>
            <a:ext cx="9499600" cy="3607832"/>
          </a:xfrm>
          <a:prstGeom prst="rect">
            <a:avLst/>
          </a:prstGeom>
          <a:noFill/>
          <a:ln w="25400" cap="flat" cmpd="sng" algn="ctr">
            <a:solidFill>
              <a:srgbClr val="0071A3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7ABCE-0797-6514-9213-3B830FB2F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0000"/>
                </a:solidFill>
              </a:rPr>
              <a:t>Youth Sports Program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48D98-6166-D0CE-6EB7-5E2B99119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Presented By: Joseph Dripps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DBB2F-07A4-E2DA-7775-31B1D1040DC4}"/>
              </a:ext>
            </a:extLst>
          </p:cNvPr>
          <p:cNvSpPr txBox="1"/>
          <p:nvPr/>
        </p:nvSpPr>
        <p:spPr>
          <a:xfrm>
            <a:off x="6350000" y="5080000"/>
            <a:ext cx="1905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6/26/2025</a:t>
            </a:r>
          </a:p>
        </p:txBody>
      </p:sp>
    </p:spTree>
    <p:extLst>
      <p:ext uri="{BB962C8B-B14F-4D97-AF65-F5344CB8AC3E}">
        <p14:creationId xmlns:p14="http://schemas.microsoft.com/office/powerpoint/2010/main" val="177191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F9E772-F34C-7375-41E1-5DC347DFDDA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5EC981-FA1C-F5C3-0CAD-3908AF609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62" y="365125"/>
            <a:ext cx="1014733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Leadership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AD3D9-944F-FBA4-B686-4A67F16C8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NextGen sets leadership standard in youth sports since 2015; focus on quality, access, and ethical stewardship</a:t>
            </a:r>
          </a:p>
          <a:p>
            <a:r>
              <a:rPr lang="en-US"/>
              <a:t>Core values: integrity, inclusion, excellence, community, leadership—guide all operations</a:t>
            </a:r>
          </a:p>
          <a:p>
            <a:r>
              <a:rPr lang="en-US"/>
              <a:t>Programs emphasize character, life skills, teamwork, and holistic growth, not just athletics</a:t>
            </a:r>
          </a:p>
          <a:p>
            <a:r>
              <a:rPr lang="en-US"/>
              <a:t>Strong ethics: annual background checks, ongoing training, transparent administration, open feedback</a:t>
            </a:r>
          </a:p>
          <a:p>
            <a:r>
              <a:rPr lang="en-US"/>
              <a:t>Inclusion prioritized via scholarships, adaptive sports, and outreach to marginalized families</a:t>
            </a:r>
          </a:p>
          <a:p>
            <a:r>
              <a:rPr lang="en-US"/>
              <a:t>Excellence driven by coach development, best practices, and regular program evaluation</a:t>
            </a:r>
          </a:p>
          <a:p>
            <a:r>
              <a:rPr lang="en-US"/>
              <a:t>Community engagement through partnerships with schools, businesses, and foundations</a:t>
            </a:r>
          </a:p>
          <a:p>
            <a:r>
              <a:rPr lang="en-US"/>
              <a:t>Leadership development embedded in all programs; staff and volunteers model positive leadership</a:t>
            </a:r>
          </a:p>
          <a:p>
            <a:r>
              <a:rPr lang="en-US"/>
              <a:t>Vision: expand access, elevate mentorship, build sustainable philanthropic partnerships</a:t>
            </a:r>
          </a:p>
          <a:p>
            <a:r>
              <a:rPr lang="en-US"/>
              <a:t>Charitable efforts central—scholarships, free clinics, equipment drives, outreach events amplify impact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3E0D0-D0CD-55F7-4E07-D7F3D4195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716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7F2A1-E72B-DD5E-B580-5040BB6BCE1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5A2090-8BAA-4EC9-7C09-6E7D013C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62" y="365125"/>
            <a:ext cx="1014733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Volunteering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451EB-61B9-BB33-D4CA-81A06ACC5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Volunteering is central to NextGen’s mission, fostering community spirit and youth development.</a:t>
            </a:r>
          </a:p>
          <a:p>
            <a:r>
              <a:rPr lang="en-US"/>
              <a:t>Volunteers serve as coaches, event staff, mentors, and admin/outreach support, each with unique roles.</a:t>
            </a:r>
          </a:p>
          <a:p>
            <a:r>
              <a:rPr lang="en-US"/>
              <a:t>Youth Coaches mentor ages 5-17, lead practices, and receive training—no prior experience required.</a:t>
            </a:r>
          </a:p>
          <a:p>
            <a:r>
              <a:rPr lang="en-US"/>
              <a:t>Event Support Volunteers manage logistics, registration, and activities at key events; flexible shifts available.</a:t>
            </a:r>
          </a:p>
          <a:p>
            <a:r>
              <a:rPr lang="en-US"/>
              <a:t>Mentorship Volunteers guide youth in leadership, goal-setting, and conflict resolution; training provided.</a:t>
            </a:r>
          </a:p>
          <a:p>
            <a:r>
              <a:rPr lang="en-US"/>
              <a:t>Admin/Outreach Volunteers handle data, outreach, and support drives; flexible, remote/in-person options.</a:t>
            </a:r>
          </a:p>
          <a:p>
            <a:r>
              <a:rPr lang="en-US"/>
              <a:t>All volunteers gain skills, leadership training, and a sense of accomplishment.</a:t>
            </a:r>
          </a:p>
          <a:p>
            <a:r>
              <a:rPr lang="en-US"/>
              <a:t>Inclusive, structured environment with ongoing recognition and support for volunteers.</a:t>
            </a:r>
          </a:p>
          <a:p>
            <a:r>
              <a:rPr lang="en-US"/>
              <a:t>Open to parents, students, professionals, and community members—diverse backgrounds welcome.</a:t>
            </a:r>
          </a:p>
          <a:p>
            <a:r>
              <a:rPr lang="en-US"/>
              <a:t>Visit website or contact office for info, training, and sign-up details.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B09B2-5858-3A11-5117-52AD2C91B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716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55093-FBAF-42F7-DEC6-ACABA0CA32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1C73A7-3936-E023-285D-90E376778FDA}"/>
              </a:ext>
            </a:extLst>
          </p:cNvPr>
          <p:cNvSpPr/>
          <p:nvPr/>
        </p:nvSpPr>
        <p:spPr>
          <a:xfrm>
            <a:off x="3048000" y="314986"/>
            <a:ext cx="6096000" cy="47991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08BED-B862-45E0-E927-CE36270015CE}"/>
              </a:ext>
            </a:extLst>
          </p:cNvPr>
          <p:cNvSpPr/>
          <p:nvPr/>
        </p:nvSpPr>
        <p:spPr>
          <a:xfrm>
            <a:off x="3175000" y="441986"/>
            <a:ext cx="5842000" cy="4545175"/>
          </a:xfrm>
          <a:prstGeom prst="rect">
            <a:avLst/>
          </a:prstGeom>
          <a:noFill/>
          <a:ln w="25400" cap="flat" cmpd="sng" algn="ctr">
            <a:solidFill>
              <a:srgbClr val="0071A3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7BBB8-9F52-0F33-903F-C34FCFA179E8}"/>
              </a:ext>
            </a:extLst>
          </p:cNvPr>
          <p:cNvSpPr txBox="1"/>
          <p:nvPr/>
        </p:nvSpPr>
        <p:spPr>
          <a:xfrm>
            <a:off x="2921000" y="1997839"/>
            <a:ext cx="6350000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NextGen Youth Sports Association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123 Community Park Drive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Redmond, WA  98052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(PH) (206) 123-4567</a:t>
            </a:r>
          </a:p>
          <a:p>
            <a:pPr algn="ctr"/>
            <a:r>
              <a:rPr lang="en-US" u="sng">
                <a:solidFill>
                  <a:srgbClr val="7F9698"/>
                </a:solidFill>
                <a:hlinkClick r:id="rId3"/>
              </a:rPr>
              <a:t>www.nextgenyouthsports.org</a:t>
            </a:r>
            <a:endParaRPr lang="en-US" u="sng">
              <a:solidFill>
                <a:srgbClr val="7F9698"/>
              </a:solidFill>
            </a:endParaRPr>
          </a:p>
          <a:p>
            <a:pPr algn="ctr"/>
            <a:endParaRPr lang="en-US">
              <a:solidFill>
                <a:srgbClr val="7F9698"/>
              </a:solidFill>
            </a:endParaRPr>
          </a:p>
          <a:p>
            <a:pPr algn="ctr"/>
            <a:r>
              <a:rPr lang="en-US" u="sng">
                <a:solidFill>
                  <a:srgbClr val="7F9698"/>
                </a:solidFill>
                <a:hlinkClick r:id="rId4"/>
              </a:rPr>
              <a:t>Facebook</a:t>
            </a:r>
            <a:endParaRPr lang="en-US" u="sng">
              <a:solidFill>
                <a:srgbClr val="7F9698"/>
              </a:solidFill>
            </a:endParaRPr>
          </a:p>
          <a:p>
            <a:pPr algn="ctr"/>
            <a:r>
              <a:rPr lang="en-US" u="sng">
                <a:solidFill>
                  <a:srgbClr val="7F9698"/>
                </a:solidFill>
                <a:hlinkClick r:id="rId5"/>
              </a:rPr>
              <a:t>Bluesky</a:t>
            </a:r>
            <a:endParaRPr lang="en-US" u="sng">
              <a:solidFill>
                <a:srgbClr val="7F969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53590-0E36-C84A-106C-BDC1B53A1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95" y="822986"/>
            <a:ext cx="664409" cy="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A5DEB5-B6A6-A280-68A1-7310DF7D6E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6EEB6-D5E2-9772-2DD9-86F68F7B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62" y="365125"/>
            <a:ext cx="1014733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Cost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79B93-5FD2-4049-2909-38E0FC66C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Total program cost per child: $368 (coaching, uniform, field fee)</a:t>
            </a:r>
          </a:p>
          <a:p>
            <a:r>
              <a:rPr lang="en-US"/>
              <a:t>Coaching, practice, and games (3 months): $275</a:t>
            </a:r>
          </a:p>
          <a:p>
            <a:r>
              <a:rPr lang="en-US"/>
              <a:t>Uniform (shirt &amp; shorts): $58</a:t>
            </a:r>
          </a:p>
          <a:p>
            <a:r>
              <a:rPr lang="en-US"/>
              <a:t>Field reservation fee: $35</a:t>
            </a:r>
          </a:p>
          <a:p>
            <a:r>
              <a:rPr lang="en-US"/>
              <a:t>Soccer shoes not included; estimated cost: $55–$85</a:t>
            </a:r>
          </a:p>
          <a:p>
            <a:r>
              <a:rPr lang="en-US"/>
              <a:t>Volunteer support helps keep fees low; see website for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50994-48E1-099C-A536-CCDAAF7EC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7162" cy="457162"/>
          </a:xfrm>
          <a:prstGeom prst="rect">
            <a:avLst/>
          </a:prstGeom>
        </p:spPr>
      </p:pic>
      <p:pic>
        <p:nvPicPr>
          <p:cNvPr id="8" name="Picture 7" descr="AIImage">
            <a:extLst>
              <a:ext uri="{FF2B5EF4-FFF2-40B4-BE49-F238E27FC236}">
                <a16:creationId xmlns:a16="http://schemas.microsoft.com/office/drawing/2014/main" id="{450C8BBF-267D-A095-D538-9C9508D02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7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0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C381A0-7DFA-88AE-F156-CA3CB95371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1AC3B-B93A-5AC9-5554-7AE69416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62" y="365125"/>
            <a:ext cx="1014733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Teamwork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78794-A905-A53F-FBB2-0BD00C163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Teamwork transforms the program into a community-driven experience.</a:t>
            </a:r>
          </a:p>
          <a:p>
            <a:r>
              <a:rPr lang="en-US"/>
              <a:t>Collaboration among coaches, families, partners, and volunteers boosts quality, safety, and impact.</a:t>
            </a:r>
          </a:p>
          <a:p>
            <a:r>
              <a:rPr lang="en-US"/>
              <a:t>Coaching &amp; Mentorship Team: Certified coaches and mentors guide 300+ youth in multiple sports, focusing on skill, leadership, and sportsmanship.</a:t>
            </a:r>
          </a:p>
          <a:p>
            <a:r>
              <a:rPr lang="en-US"/>
              <a:t>Weekly coach meetings align strategies and ensure individualized support for all athletes.</a:t>
            </a:r>
          </a:p>
          <a:p>
            <a:r>
              <a:rPr lang="en-US"/>
              <a:t>Family Engagement Group: Involves families through events, feedback sessions, and open communication, building trust and shared ownership.</a:t>
            </a:r>
          </a:p>
          <a:p>
            <a:r>
              <a:rPr lang="en-US"/>
              <a:t>Community Partnerships Team: Works with schools, businesses, and nonprofits to expand access, resources, and inclusivity.</a:t>
            </a:r>
          </a:p>
          <a:p>
            <a:r>
              <a:rPr lang="en-US"/>
              <a:t>Joint initiatives (scholarships, clinics, clean-ups) increase reach and program sustainability.</a:t>
            </a:r>
          </a:p>
          <a:p>
            <a:r>
              <a:rPr lang="en-US"/>
              <a:t>Teamwork models collaboration, respect, and shared responsibility for youth.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E7C7E-23E5-4131-7D17-240714644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716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6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E0DDBE-BEF2-8827-61F2-5635BF17A48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B86929-3DBF-AF73-A356-C532CD13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62" y="365125"/>
            <a:ext cx="1014733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Background Check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E3589-448D-4881-EED4-54015CC67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Child safety and well-being are top priorities; background checks are essential in youth sports.</a:t>
            </a:r>
          </a:p>
          <a:p>
            <a:r>
              <a:rPr lang="en-US"/>
              <a:t>Robust screening for all staff, volunteers, and anyone with youth, financial, or sensitive data access.</a:t>
            </a:r>
          </a:p>
          <a:p>
            <a:r>
              <a:rPr lang="en-US"/>
              <a:t>Checks protect vulnerable children and uphold organizational integrity and public trust.</a:t>
            </a:r>
          </a:p>
          <a:p>
            <a:r>
              <a:rPr lang="en-US"/>
              <a:t>Multi-tiered checks: criminal history, sex offender registry, identity, employment, references, and credentials.</a:t>
            </a:r>
          </a:p>
          <a:p>
            <a:r>
              <a:rPr lang="en-US"/>
              <a:t>Annual renewals required; no unsupervised access before clearance.</a:t>
            </a:r>
          </a:p>
          <a:p>
            <a:r>
              <a:rPr lang="en-US"/>
              <a:t>Strict compliance with privacy laws; consent and disclosure required for all checks.</a:t>
            </a:r>
          </a:p>
          <a:p>
            <a:r>
              <a:rPr lang="en-US"/>
              <a:t>Individuals can review, dispute, or correct background check results.</a:t>
            </a:r>
          </a:p>
          <a:p>
            <a:r>
              <a:rPr lang="en-US"/>
              <a:t>Secure documentation; confidentiality strictly maintained.</a:t>
            </a:r>
          </a:p>
          <a:p>
            <a:r>
              <a:rPr lang="en-US"/>
              <a:t>Legal consent and liability waiver mandatory for all screened individuals.</a:t>
            </a:r>
          </a:p>
          <a:p>
            <a:r>
              <a:rPr lang="en-US"/>
              <a:t>Rigorous procedures reassure funders, families, and the community of safety and accountability.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194C7D-1A50-76D6-0C2D-9524393EF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716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C9E3D-2961-0BFE-C544-CDD50E43D2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D3FC16-9EF0-90BD-35E4-45BB5C4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62" y="365125"/>
            <a:ext cx="1014733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Coaching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529FA-85D9-2283-3B16-0870E5651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Coaching at NextGen focuses on character, confidence, and inclusion—not just sports skills</a:t>
            </a:r>
          </a:p>
          <a:p>
            <a:r>
              <a:rPr lang="en-US"/>
              <a:t>Coaches serve as mentors and role models, inspiring and safeguarding 300+ youth</a:t>
            </a:r>
          </a:p>
          <a:p>
            <a:r>
              <a:rPr lang="en-US"/>
              <a:t>Staff includes certified head/assistant coaches and vetted volunteer mentors</a:t>
            </a:r>
          </a:p>
          <a:p>
            <a:r>
              <a:rPr lang="en-US"/>
              <a:t>Ongoing training in safety, youth development, and sport-specific skills is mandatory</a:t>
            </a:r>
          </a:p>
          <a:p>
            <a:r>
              <a:rPr lang="en-US"/>
              <a:t>Coaching philosophy: skill development, inclusivity, character, and healthy competition</a:t>
            </a:r>
          </a:p>
          <a:p>
            <a:r>
              <a:rPr lang="en-US"/>
              <a:t>Activities blend daily practice, league play, clinics, mentorship, and leadership workshops</a:t>
            </a:r>
          </a:p>
          <a:p>
            <a:r>
              <a:rPr lang="en-US"/>
              <a:t>Adaptive programs ensure full participation for all abilities; ADA-accessible facilities</a:t>
            </a:r>
          </a:p>
          <a:p>
            <a:r>
              <a:rPr lang="en-US"/>
              <a:t>Over 100 scholarships provided; no extra fees for coaching or clinics</a:t>
            </a:r>
          </a:p>
          <a:p>
            <a:r>
              <a:rPr lang="en-US"/>
              <a:t>All participants receive certificates recognizing athletic and personal growth</a:t>
            </a:r>
          </a:p>
          <a:p>
            <a:r>
              <a:rPr lang="en-US"/>
              <a:t>Program builds lifelong health, leadership, and community engagement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9C43C-A4DF-A060-3DD7-3379FDBCC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716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0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9214BC-3B94-17E5-4663-9E3964911DA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0B3915-2BA4-5468-EDBF-BB561001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62" y="365125"/>
            <a:ext cx="1014733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Schedule of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9CE6D-D85F-205A-94A5-F66E2C83E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Program launches with Summer Kick-Off &amp; Family Orientation (June 21)</a:t>
            </a:r>
          </a:p>
          <a:p>
            <a:r>
              <a:rPr lang="en-US"/>
              <a:t>Daily skills clinics &amp; team practices (June 23–Aug 15); focus on fundamentals, teamwork, leadership</a:t>
            </a:r>
          </a:p>
          <a:p>
            <a:r>
              <a:rPr lang="en-US"/>
              <a:t>Weekly mentorship &amp; leadership workshops (Wednesdays, July 2–Aug 13); guest speakers, community mentors</a:t>
            </a:r>
          </a:p>
          <a:p>
            <a:r>
              <a:rPr lang="en-US"/>
              <a:t>Mid-Season Family Day &amp; Community Health Expo (July 19); wellness activities, health screenings, nutrition</a:t>
            </a:r>
          </a:p>
          <a:p>
            <a:r>
              <a:rPr lang="en-US"/>
              <a:t>Season-End Celebration &amp; Awards Ceremony (Aug 16); honors achievements, family &amp; community recognition</a:t>
            </a:r>
          </a:p>
          <a:p>
            <a:r>
              <a:rPr lang="en-US"/>
              <a:t>All events open to enrolled youth; families &amp; community encouraged to participate</a:t>
            </a:r>
          </a:p>
          <a:p>
            <a:r>
              <a:rPr lang="en-US"/>
              <a:t>Registration required; ADA accessible; weather contingency plans in place</a:t>
            </a:r>
          </a:p>
          <a:p>
            <a:r>
              <a:rPr lang="en-US"/>
              <a:t>Volunteer &amp; exhibitor opportunities available; schedule updates via website &amp; communications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B494E-7830-279A-7A01-37D2F768A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7162" cy="457162"/>
          </a:xfrm>
          <a:prstGeom prst="rect">
            <a:avLst/>
          </a:prstGeom>
        </p:spPr>
      </p:pic>
      <p:pic>
        <p:nvPicPr>
          <p:cNvPr id="8" name="Picture 7" descr="AIImage">
            <a:extLst>
              <a:ext uri="{FF2B5EF4-FFF2-40B4-BE49-F238E27FC236}">
                <a16:creationId xmlns:a16="http://schemas.microsoft.com/office/drawing/2014/main" id="{7CCD49A3-9394-48E9-DADB-622163341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7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5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BA7D07-EDF8-2AED-1AD1-2C8D8BF73E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BFB9E-B308-D65D-67D0-7E6F0C4C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62" y="365125"/>
            <a:ext cx="1014733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Enrollment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A277B-D6AE-43FC-3C74-597B981D7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Enrollment designed for accessibility, transparency, and inclusion—open to all youth ages 5-17</a:t>
            </a:r>
          </a:p>
          <a:p>
            <a:r>
              <a:rPr lang="en-US"/>
              <a:t>Over 300 children served; leagues in soccer, basketball, baseball, volleyball, track &amp; field</a:t>
            </a:r>
          </a:p>
          <a:p>
            <a:r>
              <a:rPr lang="en-US"/>
              <a:t>No citizenship proof required; proof of age and emergency contact needed</a:t>
            </a:r>
          </a:p>
          <a:p>
            <a:r>
              <a:rPr lang="en-US"/>
              <a:t>Health forms required; adaptive sports and supports for special needs available</a:t>
            </a:r>
          </a:p>
          <a:p>
            <a:r>
              <a:rPr lang="en-US"/>
              <a:t>Scholarships for 100+ low-income youth; confidential application process</a:t>
            </a:r>
          </a:p>
          <a:p>
            <a:r>
              <a:rPr lang="en-US"/>
              <a:t>Enrollment opens March 15, 2025; closes May 31 or when 325 spots filled</a:t>
            </a:r>
          </a:p>
          <a:p>
            <a:r>
              <a:rPr lang="en-US"/>
              <a:t>Online and in-person enrollment options; bilingual and special needs support provided</a:t>
            </a:r>
          </a:p>
          <a:p>
            <a:r>
              <a:rPr lang="en-US"/>
              <a:t>$200 program fee; scholarships ensure no child turned away for financial reasons</a:t>
            </a:r>
          </a:p>
          <a:p>
            <a:r>
              <a:rPr lang="en-US"/>
              <a:t>Cancellations allowed until June 1; waitlist activated if full</a:t>
            </a:r>
          </a:p>
          <a:p>
            <a:r>
              <a:rPr lang="en-US"/>
              <a:t>Health, safety, and COVID-19 protocols integrated into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3F462C-4652-BC06-A9FD-81DF181A9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716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52820B-5900-A2F2-DCA7-12DD7B9A0E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2C0906-3515-CA26-A164-82B5EA81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62" y="365125"/>
            <a:ext cx="1014733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880D6-08B1-C582-A6BF-FA07AE09F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All deliverables executed as specified; tracked and documented for alignment with project plan</a:t>
            </a:r>
          </a:p>
          <a:p>
            <a:r>
              <a:rPr lang="en-US"/>
              <a:t>Full compliance with contract terms, grant reporting, and participation targets (300+ youth, 100+ scholarships)</a:t>
            </a:r>
          </a:p>
          <a:p>
            <a:r>
              <a:rPr lang="en-US"/>
              <a:t>Mandatory background checks, first aid/CPR, and youth safety training for all staff and volunteers</a:t>
            </a:r>
          </a:p>
          <a:p>
            <a:r>
              <a:rPr lang="en-US"/>
              <a:t>Comprehensive documentation: health forms, waivers, progress tracking, and training materials</a:t>
            </a:r>
          </a:p>
          <a:p>
            <a:r>
              <a:rPr lang="en-US"/>
              <a:t>Facilities, equipment, and digital systems meet safety, accessibility, and data security standards</a:t>
            </a:r>
          </a:p>
          <a:p>
            <a:r>
              <a:rPr lang="en-US"/>
              <a:t>Inclusive enrollment, equitable team placement, adaptive supports for special needs, and open community events</a:t>
            </a:r>
          </a:p>
          <a:p>
            <a:r>
              <a:rPr lang="en-US"/>
              <a:t>Ongoing assessment via surveys, attendance, and feedback to ensure continuous improvement</a:t>
            </a:r>
          </a:p>
          <a:p>
            <a:r>
              <a:rPr lang="en-US"/>
              <a:t>Performance metrics: 90%+ participant satisfaction, target enrollments, timely event completion, and positive coaching evaluations</a:t>
            </a:r>
          </a:p>
          <a:p>
            <a:r>
              <a:rPr lang="en-US"/>
              <a:t>Transparent reporting and outcome measurement shared with stakeholders</a:t>
            </a:r>
          </a:p>
          <a:p>
            <a:r>
              <a:rPr lang="en-US"/>
              <a:t>Framework sets new benchmark for excellence, accountability, and community impact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8C50D-BD90-CCE3-7BEA-884BB6E7C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716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72AFAD-0C99-9041-9DDF-B203A9CB5D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FD2B2-6B8D-4403-4CA1-DA9753BE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62" y="365125"/>
            <a:ext cx="1014733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1C333-E1D2-8868-E90D-B9156F937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Trusted by leading partners: Eastside United School District, Redmond Family Services, Healthy Futures Foundation</a:t>
            </a:r>
          </a:p>
          <a:p>
            <a:r>
              <a:rPr lang="en-US"/>
              <a:t>Recognized for youth development, safety, and community engagement</a:t>
            </a:r>
          </a:p>
          <a:p>
            <a:r>
              <a:rPr lang="en-US"/>
              <a:t>Eastside United: Boosted student participation, parent satisfaction, and youth leadership</a:t>
            </a:r>
          </a:p>
          <a:p>
            <a:r>
              <a:rPr lang="en-US"/>
              <a:t>Redmond Family Services: Expanded access for underserved youth, promoted inclusion, removed financial barriers</a:t>
            </a:r>
          </a:p>
          <a:p>
            <a:r>
              <a:rPr lang="en-US"/>
              <a:t>Healthy Futures Foundation: Led trauma-informed coaching, strong coach training, transparent reporting</a:t>
            </a:r>
          </a:p>
          <a:p>
            <a:r>
              <a:rPr lang="en-US"/>
              <a:t>References available for direct contact; additional testimonials and reports upon request</a:t>
            </a:r>
          </a:p>
          <a:p>
            <a:r>
              <a:rPr lang="en-US"/>
              <a:t>Visit website for latest partners and testimonials</a:t>
            </a:r>
          </a:p>
          <a:p>
            <a:r>
              <a:rPr lang="en-US"/>
              <a:t>Endorsed for high standards, professionalism, and measurable impact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1DCEE-412A-5CAE-368C-7A2E03D4E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716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1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1319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Youth Sports Program Funding</vt:lpstr>
      <vt:lpstr>Cost Summary</vt:lpstr>
      <vt:lpstr>Teamwork</vt:lpstr>
      <vt:lpstr>Background Check</vt:lpstr>
      <vt:lpstr>Coaching</vt:lpstr>
      <vt:lpstr>Schedule of Events</vt:lpstr>
      <vt:lpstr>Enrollment</vt:lpstr>
      <vt:lpstr>Requirements</vt:lpstr>
      <vt:lpstr>References</vt:lpstr>
      <vt:lpstr>Leadership</vt:lpstr>
      <vt:lpstr>Volunteering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Lauder</dc:creator>
  <cp:lastModifiedBy>Ian Lauder</cp:lastModifiedBy>
  <cp:revision>5</cp:revision>
  <dcterms:created xsi:type="dcterms:W3CDTF">2025-06-26T20:07:41Z</dcterms:created>
  <dcterms:modified xsi:type="dcterms:W3CDTF">2025-06-26T20:16:26Z</dcterms:modified>
</cp:coreProperties>
</file>